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06777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21411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148411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5481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92052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655694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 с карти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175562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983625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40746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46390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78649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49909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22148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90341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61059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3759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32143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E526E4-7A9E-4A2A-811E-C43A166CF460}" type="datetimeFigureOut">
              <a:rPr lang="bg-BG" smtClean="0"/>
              <a:t>6.7.2019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6E2D1-0ED0-48A4-A3FF-AE69CC5FC37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231577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999865F-BF94-4FFB-83B4-497B40DD7E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</a:t>
            </a:r>
            <a:r>
              <a:rPr lang="en-US" dirty="0" err="1"/>
              <a:t>BatEye</a:t>
            </a:r>
            <a:endParaRPr lang="bg-BG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73F99145-69FD-4F0D-BCFF-DF7A944F2B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/>
              <a:t>Система за паркиране със звукова и визуална сигнализация създадена с </a:t>
            </a:r>
            <a:r>
              <a:rPr lang="en-US" dirty="0"/>
              <a:t>Arduino</a:t>
            </a:r>
            <a:endParaRPr lang="bg-BG" dirty="0"/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5A1BE5AB-69E3-4E5A-AA91-7049BC405870}"/>
              </a:ext>
            </a:extLst>
          </p:cNvPr>
          <p:cNvSpPr txBox="1"/>
          <p:nvPr/>
        </p:nvSpPr>
        <p:spPr>
          <a:xfrm>
            <a:off x="5297485" y="6488668"/>
            <a:ext cx="7053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Велизар Василев, Семир </a:t>
            </a:r>
            <a:r>
              <a:rPr lang="bg-BG" dirty="0" err="1"/>
              <a:t>Мохамедов</a:t>
            </a:r>
            <a:r>
              <a:rPr lang="bg-BG" dirty="0"/>
              <a:t>, Константин-Кирил Колев</a:t>
            </a:r>
          </a:p>
        </p:txBody>
      </p:sp>
    </p:spTree>
    <p:extLst>
      <p:ext uri="{BB962C8B-B14F-4D97-AF65-F5344CB8AC3E}">
        <p14:creationId xmlns:p14="http://schemas.microsoft.com/office/powerpoint/2010/main" val="2775083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EF71648-C12D-44AE-B97C-D70F89BB8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Същност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D3D538A-D8FC-4BF5-96B8-C3796B251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4236063" cy="40520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g-BG" dirty="0"/>
              <a:t>Системата </a:t>
            </a:r>
            <a:r>
              <a:rPr lang="en-US" dirty="0" err="1"/>
              <a:t>BatEye</a:t>
            </a:r>
            <a:r>
              <a:rPr lang="en-US" dirty="0"/>
              <a:t> (</a:t>
            </a:r>
            <a:r>
              <a:rPr lang="bg-BG" dirty="0"/>
              <a:t>Прилепово Око) е система паркинг-асистент, създадена по образец на автомобилните </a:t>
            </a:r>
            <a:r>
              <a:rPr lang="bg-BG" dirty="0" err="1"/>
              <a:t>парктроник</a:t>
            </a:r>
            <a:r>
              <a:rPr lang="bg-BG" dirty="0"/>
              <a:t> системи. </a:t>
            </a:r>
            <a:r>
              <a:rPr lang="en-US" dirty="0" err="1"/>
              <a:t>BatEye</a:t>
            </a:r>
            <a:r>
              <a:rPr lang="bg-BG" dirty="0"/>
              <a:t> използва звукова и визуална сигнализация, за да предупреди водача на съответното превозно средство за приближаващ обект.</a:t>
            </a:r>
          </a:p>
          <a:p>
            <a:pPr marL="0" indent="0">
              <a:buNone/>
            </a:pPr>
            <a:endParaRPr lang="bg-BG" dirty="0"/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2C2A4699-0198-4CE1-812A-D28310914D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384" y="2478949"/>
            <a:ext cx="6698487" cy="3767899"/>
          </a:xfrm>
          <a:prstGeom prst="rect">
            <a:avLst/>
          </a:prstGeom>
        </p:spPr>
      </p:pic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F55A0DFC-D8FB-475E-9C8F-E8E8160D3353}"/>
              </a:ext>
            </a:extLst>
          </p:cNvPr>
          <p:cNvSpPr txBox="1"/>
          <p:nvPr/>
        </p:nvSpPr>
        <p:spPr>
          <a:xfrm>
            <a:off x="8052273" y="5877516"/>
            <a:ext cx="356259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bg-BG" dirty="0"/>
              <a:t>Снимка на физически прототип</a:t>
            </a:r>
          </a:p>
        </p:txBody>
      </p:sp>
    </p:spTree>
    <p:extLst>
      <p:ext uri="{BB962C8B-B14F-4D97-AF65-F5344CB8AC3E}">
        <p14:creationId xmlns:p14="http://schemas.microsoft.com/office/powerpoint/2010/main" val="3667156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DC40CD2-4675-464E-AF49-85EA11D56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Устройство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F891095F-464D-4388-923C-28ABF60A0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03813"/>
            <a:ext cx="4105435" cy="4180114"/>
          </a:xfrm>
        </p:spPr>
        <p:txBody>
          <a:bodyPr/>
          <a:lstStyle/>
          <a:p>
            <a:pPr marL="0" indent="0">
              <a:buNone/>
            </a:pPr>
            <a:r>
              <a:rPr lang="bg-BG" dirty="0"/>
              <a:t>Системата има три главни части – контролна платка </a:t>
            </a:r>
            <a:r>
              <a:rPr lang="en-US" dirty="0"/>
              <a:t>Arduino(1), </a:t>
            </a:r>
            <a:r>
              <a:rPr lang="bg-BG" dirty="0"/>
              <a:t>изпълняваща платка(2) и </a:t>
            </a:r>
            <a:r>
              <a:rPr lang="en-US" dirty="0"/>
              <a:t>LCD </a:t>
            </a:r>
            <a:r>
              <a:rPr lang="bg-BG" dirty="0"/>
              <a:t>дисплей(3)</a:t>
            </a:r>
          </a:p>
        </p:txBody>
      </p:sp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D37C2F9D-9F1F-46D6-94EB-7EB734B21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509816" y="961902"/>
            <a:ext cx="3732491" cy="6858000"/>
          </a:xfrm>
          <a:prstGeom prst="rect">
            <a:avLst/>
          </a:prstGeom>
        </p:spPr>
      </p:pic>
      <p:sp>
        <p:nvSpPr>
          <p:cNvPr id="8" name="Стрелка надясно 7">
            <a:extLst>
              <a:ext uri="{FF2B5EF4-FFF2-40B4-BE49-F238E27FC236}">
                <a16:creationId xmlns:a16="http://schemas.microsoft.com/office/drawing/2014/main" id="{D87F55EC-FDC6-4828-BC70-F939903C105C}"/>
              </a:ext>
            </a:extLst>
          </p:cNvPr>
          <p:cNvSpPr/>
          <p:nvPr/>
        </p:nvSpPr>
        <p:spPr>
          <a:xfrm rot="2801895">
            <a:off x="9253854" y="2522790"/>
            <a:ext cx="817673" cy="9043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Стрелка надясно 9">
            <a:extLst>
              <a:ext uri="{FF2B5EF4-FFF2-40B4-BE49-F238E27FC236}">
                <a16:creationId xmlns:a16="http://schemas.microsoft.com/office/drawing/2014/main" id="{573B30CC-0809-447D-A603-F9975FA4F1E3}"/>
              </a:ext>
            </a:extLst>
          </p:cNvPr>
          <p:cNvSpPr/>
          <p:nvPr/>
        </p:nvSpPr>
        <p:spPr>
          <a:xfrm rot="7771943">
            <a:off x="6178264" y="2585130"/>
            <a:ext cx="817673" cy="9043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1" name="Стрелка надясно 10">
            <a:extLst>
              <a:ext uri="{FF2B5EF4-FFF2-40B4-BE49-F238E27FC236}">
                <a16:creationId xmlns:a16="http://schemas.microsoft.com/office/drawing/2014/main" id="{AA7BF819-FF32-46C8-B389-8C9047221E2E}"/>
              </a:ext>
            </a:extLst>
          </p:cNvPr>
          <p:cNvSpPr/>
          <p:nvPr/>
        </p:nvSpPr>
        <p:spPr>
          <a:xfrm rot="17931694">
            <a:off x="6671226" y="5049566"/>
            <a:ext cx="817673" cy="9043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3" name="Правоъгълник 12">
            <a:extLst>
              <a:ext uri="{FF2B5EF4-FFF2-40B4-BE49-F238E27FC236}">
                <a16:creationId xmlns:a16="http://schemas.microsoft.com/office/drawing/2014/main" id="{E142F240-29E7-4F21-A15C-E24ACCE74560}"/>
              </a:ext>
            </a:extLst>
          </p:cNvPr>
          <p:cNvSpPr/>
          <p:nvPr/>
        </p:nvSpPr>
        <p:spPr>
          <a:xfrm rot="19093440">
            <a:off x="9313088" y="2440319"/>
            <a:ext cx="5485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bg-BG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Правоъгълник 13">
            <a:extLst>
              <a:ext uri="{FF2B5EF4-FFF2-40B4-BE49-F238E27FC236}">
                <a16:creationId xmlns:a16="http://schemas.microsoft.com/office/drawing/2014/main" id="{E188C4BE-C9DC-45C6-A841-2A613E6434D5}"/>
              </a:ext>
            </a:extLst>
          </p:cNvPr>
          <p:cNvSpPr/>
          <p:nvPr/>
        </p:nvSpPr>
        <p:spPr>
          <a:xfrm rot="1684690">
            <a:off x="6794254" y="5079821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BA0FAA95-F910-47E8-9CFA-AC69C8DD5D58}"/>
              </a:ext>
            </a:extLst>
          </p:cNvPr>
          <p:cNvSpPr/>
          <p:nvPr/>
        </p:nvSpPr>
        <p:spPr>
          <a:xfrm rot="2136667">
            <a:off x="6368629" y="2507390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863687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1A9E375-F8D5-4343-9858-BE28DE7B3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Устройство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617F4A32-C9BD-41D1-B020-6D9F872E9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3962931" cy="4182680"/>
          </a:xfrm>
        </p:spPr>
        <p:txBody>
          <a:bodyPr/>
          <a:lstStyle/>
          <a:p>
            <a:pPr marL="0" indent="0">
              <a:buNone/>
            </a:pPr>
            <a:r>
              <a:rPr lang="bg-BG" dirty="0"/>
              <a:t>Контролната платка </a:t>
            </a:r>
            <a:r>
              <a:rPr lang="en-US" dirty="0"/>
              <a:t>Arduino </a:t>
            </a:r>
            <a:r>
              <a:rPr lang="bg-BG" dirty="0"/>
              <a:t>със съответното окабеляване и включен захранващ кабел. ‚</a:t>
            </a:r>
            <a:r>
              <a:rPr lang="bg-BG" dirty="0" err="1"/>
              <a:t>Мозакът</a:t>
            </a:r>
            <a:r>
              <a:rPr lang="bg-BG" dirty="0"/>
              <a:t>‘ на системата, който управлява модулите, извършва изчисления и подава команди. </a:t>
            </a:r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645F907B-67AB-4589-96E0-1457CE4975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947" y="2336873"/>
            <a:ext cx="6358732" cy="418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90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62E7903-807D-4764-A14C-4D41AEA78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Устройство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6CB9D36-2CA8-43BB-BFE2-86939EDCF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5637351" cy="4111428"/>
          </a:xfrm>
        </p:spPr>
        <p:txBody>
          <a:bodyPr/>
          <a:lstStyle/>
          <a:p>
            <a:pPr marL="0" indent="0">
              <a:buNone/>
            </a:pPr>
            <a:r>
              <a:rPr lang="bg-BG" dirty="0"/>
              <a:t>Изпълняващата платка включва съответното окабеляване, два ултразвукови датчици(1,2), разположени противоположно един на друг и един </a:t>
            </a:r>
            <a:r>
              <a:rPr lang="bg-BG" dirty="0" err="1"/>
              <a:t>пиезо</a:t>
            </a:r>
            <a:r>
              <a:rPr lang="bg-BG" dirty="0"/>
              <a:t> зумер (говорител)(3).</a:t>
            </a:r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CBBDDEBB-4163-4D5F-AF3C-93020073D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81576" y="2083725"/>
            <a:ext cx="4242480" cy="4617725"/>
          </a:xfrm>
          <a:prstGeom prst="rect">
            <a:avLst/>
          </a:prstGeom>
        </p:spPr>
      </p:pic>
      <p:sp>
        <p:nvSpPr>
          <p:cNvPr id="9" name="Стрелка надясно 8">
            <a:extLst>
              <a:ext uri="{FF2B5EF4-FFF2-40B4-BE49-F238E27FC236}">
                <a16:creationId xmlns:a16="http://schemas.microsoft.com/office/drawing/2014/main" id="{BFB8FDD8-DCF0-4F87-BC08-F4B49CAD2C74}"/>
              </a:ext>
            </a:extLst>
          </p:cNvPr>
          <p:cNvSpPr/>
          <p:nvPr/>
        </p:nvSpPr>
        <p:spPr>
          <a:xfrm rot="7374380">
            <a:off x="9690761" y="2080390"/>
            <a:ext cx="817673" cy="9043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Стрелка надясно 9">
            <a:extLst>
              <a:ext uri="{FF2B5EF4-FFF2-40B4-BE49-F238E27FC236}">
                <a16:creationId xmlns:a16="http://schemas.microsoft.com/office/drawing/2014/main" id="{F2CDD475-214E-49CD-A335-5D9589893D01}"/>
              </a:ext>
            </a:extLst>
          </p:cNvPr>
          <p:cNvSpPr/>
          <p:nvPr/>
        </p:nvSpPr>
        <p:spPr>
          <a:xfrm rot="2801895">
            <a:off x="8184513" y="4548064"/>
            <a:ext cx="817673" cy="9043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1" name="Стрелка надясно 10">
            <a:extLst>
              <a:ext uri="{FF2B5EF4-FFF2-40B4-BE49-F238E27FC236}">
                <a16:creationId xmlns:a16="http://schemas.microsoft.com/office/drawing/2014/main" id="{07908109-8963-4F54-B580-1DC9B2B989BD}"/>
              </a:ext>
            </a:extLst>
          </p:cNvPr>
          <p:cNvSpPr/>
          <p:nvPr/>
        </p:nvSpPr>
        <p:spPr>
          <a:xfrm>
            <a:off x="8680191" y="3645535"/>
            <a:ext cx="817673" cy="9043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" name="Правоъгълник 7">
            <a:extLst>
              <a:ext uri="{FF2B5EF4-FFF2-40B4-BE49-F238E27FC236}">
                <a16:creationId xmlns:a16="http://schemas.microsoft.com/office/drawing/2014/main" id="{31ACFA16-A83C-4FE2-9BF0-B71468399BD1}"/>
              </a:ext>
            </a:extLst>
          </p:cNvPr>
          <p:cNvSpPr/>
          <p:nvPr/>
        </p:nvSpPr>
        <p:spPr>
          <a:xfrm>
            <a:off x="8750108" y="3743764"/>
            <a:ext cx="677837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bg-BG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C0D9422C-E1AC-4438-8A19-BB55D45943B9}"/>
              </a:ext>
            </a:extLst>
          </p:cNvPr>
          <p:cNvSpPr/>
          <p:nvPr/>
        </p:nvSpPr>
        <p:spPr>
          <a:xfrm rot="2136667">
            <a:off x="9848631" y="201703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DC8C3DD7-BB1B-40D1-8387-F4EC3248D3A8}"/>
              </a:ext>
            </a:extLst>
          </p:cNvPr>
          <p:cNvSpPr/>
          <p:nvPr/>
        </p:nvSpPr>
        <p:spPr>
          <a:xfrm rot="19304726">
            <a:off x="8302508" y="4522334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475023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B1F2749-4567-4125-BAF2-4461C4F59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Устройство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4EEB6C7-0AAE-4526-8475-A1D45AD6D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3713549" cy="412330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LCD </a:t>
            </a:r>
            <a:r>
              <a:rPr lang="bg-BG" dirty="0"/>
              <a:t>дисплей, върху който се пише информация за разстояние.</a:t>
            </a:r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9B4A78BD-0FAF-42D1-982B-E36236AFB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910" y="2503827"/>
            <a:ext cx="7438443" cy="378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277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D2251A5-F145-40D4-B8FD-88AD0A38D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Принцип на работа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EC77D37-3F4A-401D-9BEF-8D51259C9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Ултразвуковите датчици издават ‚звук‘ и приемат отразения от обект пред тях сигнал. От тук идва и името на системата -  Прилепово Око.</a:t>
            </a:r>
          </a:p>
          <a:p>
            <a:r>
              <a:rPr lang="bg-BG" dirty="0"/>
              <a:t>Получения отразен сигнал се изпраща на </a:t>
            </a:r>
            <a:r>
              <a:rPr lang="en-US" dirty="0"/>
              <a:t>Arduino </a:t>
            </a:r>
            <a:r>
              <a:rPr lang="bg-BG" dirty="0"/>
              <a:t>платката, която обработва суровата информация и я превръща в полезна.</a:t>
            </a:r>
          </a:p>
          <a:p>
            <a:r>
              <a:rPr lang="bg-BG" dirty="0"/>
              <a:t>Полезната информация се интерпретира и в зависимост от ситуацията се изпращат различни визуални и звукови сигнализации посредством зумера и дисплея.</a:t>
            </a:r>
          </a:p>
        </p:txBody>
      </p:sp>
    </p:spTree>
    <p:extLst>
      <p:ext uri="{BB962C8B-B14F-4D97-AF65-F5344CB8AC3E}">
        <p14:creationId xmlns:p14="http://schemas.microsoft.com/office/powerpoint/2010/main" val="3650194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CA2AB7B-FD68-4C81-9A5E-76BBA7CA0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Блокова схема на </a:t>
            </a:r>
            <a:r>
              <a:rPr lang="en-US" dirty="0" err="1"/>
              <a:t>BatEye</a:t>
            </a:r>
            <a:endParaRPr lang="bg-BG" dirty="0"/>
          </a:p>
        </p:txBody>
      </p:sp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7C167B28-7A4C-4DF7-8CEE-D32859539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962" y="2444985"/>
            <a:ext cx="5639587" cy="401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588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BB7D1E3-D5CA-4B48-BF46-D3D31624F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Електрическа схема на </a:t>
            </a:r>
            <a:r>
              <a:rPr lang="en-US" dirty="0" err="1"/>
              <a:t>BatEye</a:t>
            </a:r>
            <a:endParaRPr lang="bg-BG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D7DDE23-A71C-4F42-83BB-5F57EA8C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3297912" cy="4123304"/>
          </a:xfrm>
        </p:spPr>
        <p:txBody>
          <a:bodyPr/>
          <a:lstStyle/>
          <a:p>
            <a:r>
              <a:rPr lang="en-US" dirty="0"/>
              <a:t>HC-SR04</a:t>
            </a:r>
            <a:r>
              <a:rPr lang="bg-BG" dirty="0"/>
              <a:t> – ултразвукови датчици</a:t>
            </a:r>
          </a:p>
          <a:p>
            <a:r>
              <a:rPr lang="en-US" dirty="0"/>
              <a:t>S1 – </a:t>
            </a:r>
            <a:r>
              <a:rPr lang="bg-BG" dirty="0"/>
              <a:t>ключ(не присъства на прототипа)</a:t>
            </a:r>
          </a:p>
          <a:p>
            <a:r>
              <a:rPr lang="en-US" dirty="0"/>
              <a:t>J1 – </a:t>
            </a:r>
            <a:r>
              <a:rPr lang="bg-BG" dirty="0"/>
              <a:t>зумер</a:t>
            </a:r>
          </a:p>
          <a:p>
            <a:r>
              <a:rPr lang="en-US" dirty="0"/>
              <a:t>LCD1 – LCD </a:t>
            </a:r>
            <a:r>
              <a:rPr lang="bg-BG" dirty="0"/>
              <a:t>дисплей</a:t>
            </a:r>
          </a:p>
          <a:p>
            <a:r>
              <a:rPr lang="en-US" dirty="0"/>
              <a:t>R1 </a:t>
            </a:r>
            <a:r>
              <a:rPr lang="bg-BG" dirty="0"/>
              <a:t>– 220Ω резистор</a:t>
            </a:r>
          </a:p>
          <a:p>
            <a:r>
              <a:rPr lang="en-US" dirty="0"/>
              <a:t>Arduino Uno </a:t>
            </a:r>
            <a:r>
              <a:rPr lang="bg-BG" dirty="0"/>
              <a:t>платка</a:t>
            </a:r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77298CC0-8D77-4CDE-9B99-E8A79DF93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494" y="2253251"/>
            <a:ext cx="7177184" cy="4292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00837"/>
      </p:ext>
    </p:extLst>
  </p:cSld>
  <p:clrMapOvr>
    <a:masterClrMapping/>
  </p:clrMapOvr>
</p:sld>
</file>

<file path=ppt/theme/theme1.xml><?xml version="1.0" encoding="utf-8"?>
<a:theme xmlns:a="http://schemas.openxmlformats.org/drawingml/2006/main" name="Берлин">
  <a:themeElements>
    <a:clrScheme name="Берлин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Берлин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Берлин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Берлин</Template>
  <TotalTime>78</TotalTime>
  <Words>264</Words>
  <Application>Microsoft Office PowerPoint</Application>
  <PresentationFormat>Широк екран</PresentationFormat>
  <Paragraphs>32</Paragraphs>
  <Slides>9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9</vt:i4>
      </vt:variant>
    </vt:vector>
  </HeadingPairs>
  <TitlesOfParts>
    <vt:vector size="12" baseType="lpstr">
      <vt:lpstr>Arial</vt:lpstr>
      <vt:lpstr>Trebuchet MS</vt:lpstr>
      <vt:lpstr>Берлин</vt:lpstr>
      <vt:lpstr>Project BatEye</vt:lpstr>
      <vt:lpstr>Същност</vt:lpstr>
      <vt:lpstr>Устройство</vt:lpstr>
      <vt:lpstr>Устройство</vt:lpstr>
      <vt:lpstr>Устройство</vt:lpstr>
      <vt:lpstr>Устройство</vt:lpstr>
      <vt:lpstr>Принцип на работа</vt:lpstr>
      <vt:lpstr>Блокова схема на BatEye</vt:lpstr>
      <vt:lpstr>Електрическа схема на BatEye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BatEye</dc:title>
  <dc:creator>Hasan Mohamedov</dc:creator>
  <cp:lastModifiedBy>Hasan Mohamedov</cp:lastModifiedBy>
  <cp:revision>8</cp:revision>
  <dcterms:created xsi:type="dcterms:W3CDTF">2019-07-06T11:33:15Z</dcterms:created>
  <dcterms:modified xsi:type="dcterms:W3CDTF">2019-07-06T12:51:48Z</dcterms:modified>
</cp:coreProperties>
</file>

<file path=docProps/thumbnail.jpeg>
</file>